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D6D59D-182D-4CED-842A-6F597F9997D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348972-0D38-4B92-8964-8D5D35420DEB}">
      <dgm:prSet phldrT="[Текст]" custT="1"/>
      <dgm:spPr>
        <a:solidFill>
          <a:srgbClr val="760000"/>
        </a:solidFill>
      </dgm:spPr>
      <dgm:t>
        <a:bodyPr/>
        <a:lstStyle/>
        <a:p>
          <a:r>
            <a:rPr lang="ru-RU" sz="2800" dirty="0">
              <a:latin typeface="Arial" panose="020B0604020202020204" pitchFamily="34" charset="0"/>
              <a:cs typeface="Arial" panose="020B0604020202020204" pitchFamily="34" charset="0"/>
            </a:rPr>
            <a:t>Основные результаты выполнения плана мероприятий:</a:t>
          </a:r>
        </a:p>
      </dgm:t>
    </dgm:pt>
    <dgm:pt modelId="{0702D991-5F1A-4D11-B60F-8031278774A5}" type="parTrans" cxnId="{E7F6DE14-E229-45FD-B431-52AC440B2BF8}">
      <dgm:prSet/>
      <dgm:spPr/>
      <dgm:t>
        <a:bodyPr/>
        <a:lstStyle/>
        <a:p>
          <a:endParaRPr lang="ru-RU"/>
        </a:p>
      </dgm:t>
    </dgm:pt>
    <dgm:pt modelId="{67775FA7-8FD9-4A12-A4E4-F0681B79E06E}" type="sibTrans" cxnId="{E7F6DE14-E229-45FD-B431-52AC440B2BF8}">
      <dgm:prSet/>
      <dgm:spPr/>
      <dgm:t>
        <a:bodyPr/>
        <a:lstStyle/>
        <a:p>
          <a:endParaRPr lang="ru-RU"/>
        </a:p>
      </dgm:t>
    </dgm:pt>
    <dgm:pt modelId="{F6C7C550-1AD1-40A7-AAE9-DC6FDCE43A06}">
      <dgm:prSet phldrT="[Текст]" custT="1"/>
      <dgm:spPr>
        <a:solidFill>
          <a:srgbClr val="760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подготовлено (актуализировано) 12 локальных актов Центра по вопросам противодействия коррупции;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A66373-1156-4D42-83F9-AD52CA33D91E}" type="parTrans" cxnId="{79D58F72-67E1-4132-A77E-039055961F8C}">
      <dgm:prSet/>
      <dgm:spPr>
        <a:ln>
          <a:solidFill>
            <a:srgbClr val="760000"/>
          </a:solidFill>
        </a:ln>
      </dgm:spPr>
      <dgm:t>
        <a:bodyPr/>
        <a:lstStyle/>
        <a:p>
          <a:endParaRPr lang="ru-RU"/>
        </a:p>
      </dgm:t>
    </dgm:pt>
    <dgm:pt modelId="{CFBF1133-8B74-4149-AB18-FB5E212E8002}" type="sibTrans" cxnId="{79D58F72-67E1-4132-A77E-039055961F8C}">
      <dgm:prSet/>
      <dgm:spPr/>
      <dgm:t>
        <a:bodyPr/>
        <a:lstStyle/>
        <a:p>
          <a:endParaRPr lang="ru-RU"/>
        </a:p>
      </dgm:t>
    </dgm:pt>
    <dgm:pt modelId="{82F71937-5B2C-4E10-88A3-4FB604B54384}">
      <dgm:prSet phldrT="[Текст]" custT="1"/>
      <dgm:spPr>
        <a:solidFill>
          <a:srgbClr val="760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проведена антикоррупционная экспертиза 21 проекта локальных актов Центра;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7600FD-4107-455A-8B48-3FC465733B24}" type="parTrans" cxnId="{8AFFA4A5-3380-453D-88A3-FE7FAF7E650B}">
      <dgm:prSet/>
      <dgm:spPr/>
      <dgm:t>
        <a:bodyPr/>
        <a:lstStyle/>
        <a:p>
          <a:endParaRPr lang="ru-RU"/>
        </a:p>
      </dgm:t>
    </dgm:pt>
    <dgm:pt modelId="{2A43D221-5528-45F7-BF10-9798D5D1CD4E}" type="sibTrans" cxnId="{8AFFA4A5-3380-453D-88A3-FE7FAF7E650B}">
      <dgm:prSet/>
      <dgm:spPr/>
      <dgm:t>
        <a:bodyPr/>
        <a:lstStyle/>
        <a:p>
          <a:endParaRPr lang="ru-RU"/>
        </a:p>
      </dgm:t>
    </dgm:pt>
    <dgm:pt modelId="{22340152-044B-4D59-96EA-2F64F8B81916}">
      <dgm:prSet phldrT="[Текст]" custT="1"/>
      <dgm:spPr>
        <a:solidFill>
          <a:srgbClr val="76000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проведено 3 индивидуальных и 2 групповые  консультации с работниками Центра по вопросам противодействия коррупции;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5EF7C3-ECE2-489A-8E6C-82C3AB9BA87C}" type="parTrans" cxnId="{992B1543-2885-4C58-825A-095A13EF6A53}">
      <dgm:prSet/>
      <dgm:spPr>
        <a:ln>
          <a:solidFill>
            <a:srgbClr val="760000"/>
          </a:solidFill>
        </a:ln>
      </dgm:spPr>
      <dgm:t>
        <a:bodyPr/>
        <a:lstStyle/>
        <a:p>
          <a:endParaRPr lang="ru-RU"/>
        </a:p>
      </dgm:t>
    </dgm:pt>
    <dgm:pt modelId="{40DF5829-D78D-495F-BDE9-A85F54D1F123}" type="sibTrans" cxnId="{992B1543-2885-4C58-825A-095A13EF6A53}">
      <dgm:prSet/>
      <dgm:spPr/>
      <dgm:t>
        <a:bodyPr/>
        <a:lstStyle/>
        <a:p>
          <a:endParaRPr lang="ru-RU"/>
        </a:p>
      </dgm:t>
    </dgm:pt>
    <dgm:pt modelId="{648D1FBB-4784-4C41-99FE-CF75C8093506}">
      <dgm:prSet phldrT="[Текст]" custT="1"/>
      <dgm:spPr>
        <a:solidFill>
          <a:srgbClr val="760000"/>
        </a:solidFill>
      </dgm:spPr>
      <dgm:t>
        <a:bodyPr/>
        <a:lstStyle/>
        <a:p>
          <a:pPr lvl="0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антикоррупционная оговорка включена в 333 договора, заключенных Центром с юридическими и физическими лицами; 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67F821-CEC9-4C51-B52F-606CB81F739F}" type="parTrans" cxnId="{0768FAEE-C207-4420-9F09-868FFB50DD66}">
      <dgm:prSet/>
      <dgm:spPr>
        <a:ln>
          <a:solidFill>
            <a:srgbClr val="760000"/>
          </a:solidFill>
        </a:ln>
      </dgm:spPr>
      <dgm:t>
        <a:bodyPr/>
        <a:lstStyle/>
        <a:p>
          <a:endParaRPr lang="ru-RU"/>
        </a:p>
      </dgm:t>
    </dgm:pt>
    <dgm:pt modelId="{4107ECDA-7977-425E-B5F4-7A430AAB724B}" type="sibTrans" cxnId="{0768FAEE-C207-4420-9F09-868FFB50DD66}">
      <dgm:prSet/>
      <dgm:spPr/>
      <dgm:t>
        <a:bodyPr/>
        <a:lstStyle/>
        <a:p>
          <a:endParaRPr lang="ru-RU"/>
        </a:p>
      </dgm:t>
    </dgm:pt>
    <dgm:pt modelId="{03449589-9C85-4F68-BF12-F6751151DF9B}" type="pres">
      <dgm:prSet presAssocID="{14D6D59D-182D-4CED-842A-6F597F9997D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765FB8B-D672-4434-ABDA-FD6D03DEE8A6}" type="pres">
      <dgm:prSet presAssocID="{59348972-0D38-4B92-8964-8D5D35420DEB}" presName="root1" presStyleCnt="0"/>
      <dgm:spPr/>
    </dgm:pt>
    <dgm:pt modelId="{2DDAF46A-0C18-4569-8B27-71DB657B5FCC}" type="pres">
      <dgm:prSet presAssocID="{59348972-0D38-4B92-8964-8D5D35420DEB}" presName="LevelOneTextNode" presStyleLbl="node0" presStyleIdx="0" presStyleCnt="1" custLinFactNeighborX="4685" custLinFactNeighborY="0">
        <dgm:presLayoutVars>
          <dgm:chPref val="3"/>
        </dgm:presLayoutVars>
      </dgm:prSet>
      <dgm:spPr/>
    </dgm:pt>
    <dgm:pt modelId="{BD271666-F691-41FA-AD2C-3A883DE65071}" type="pres">
      <dgm:prSet presAssocID="{59348972-0D38-4B92-8964-8D5D35420DEB}" presName="level2hierChild" presStyleCnt="0"/>
      <dgm:spPr/>
    </dgm:pt>
    <dgm:pt modelId="{04987483-EE38-4C3C-B785-361E86661859}" type="pres">
      <dgm:prSet presAssocID="{12A66373-1156-4D42-83F9-AD52CA33D91E}" presName="conn2-1" presStyleLbl="parChTrans1D2" presStyleIdx="0" presStyleCnt="4"/>
      <dgm:spPr/>
    </dgm:pt>
    <dgm:pt modelId="{FF0FF8BD-E141-45A7-BB18-463729BED18F}" type="pres">
      <dgm:prSet presAssocID="{12A66373-1156-4D42-83F9-AD52CA33D91E}" presName="connTx" presStyleLbl="parChTrans1D2" presStyleIdx="0" presStyleCnt="4"/>
      <dgm:spPr/>
    </dgm:pt>
    <dgm:pt modelId="{C9ED63E0-2BED-488E-9ECE-EC2DED77AA10}" type="pres">
      <dgm:prSet presAssocID="{F6C7C550-1AD1-40A7-AAE9-DC6FDCE43A06}" presName="root2" presStyleCnt="0"/>
      <dgm:spPr/>
    </dgm:pt>
    <dgm:pt modelId="{29FAE6AF-0C40-4294-929B-848A13F0EC4E}" type="pres">
      <dgm:prSet presAssocID="{F6C7C550-1AD1-40A7-AAE9-DC6FDCE43A06}" presName="LevelTwoTextNode" presStyleLbl="node2" presStyleIdx="0" presStyleCnt="4" custLinFactNeighborX="1531" custLinFactNeighborY="-2007">
        <dgm:presLayoutVars>
          <dgm:chPref val="3"/>
        </dgm:presLayoutVars>
      </dgm:prSet>
      <dgm:spPr/>
    </dgm:pt>
    <dgm:pt modelId="{DDCEC675-FA59-4210-A90C-1A610929B393}" type="pres">
      <dgm:prSet presAssocID="{F6C7C550-1AD1-40A7-AAE9-DC6FDCE43A06}" presName="level3hierChild" presStyleCnt="0"/>
      <dgm:spPr/>
    </dgm:pt>
    <dgm:pt modelId="{B73AB75E-0B18-4F68-AE65-86C6F96EA778}" type="pres">
      <dgm:prSet presAssocID="{C97600FD-4107-455A-8B48-3FC465733B24}" presName="conn2-1" presStyleLbl="parChTrans1D2" presStyleIdx="1" presStyleCnt="4"/>
      <dgm:spPr/>
    </dgm:pt>
    <dgm:pt modelId="{169BC770-2986-410A-99D2-9F28899C576A}" type="pres">
      <dgm:prSet presAssocID="{C97600FD-4107-455A-8B48-3FC465733B24}" presName="connTx" presStyleLbl="parChTrans1D2" presStyleIdx="1" presStyleCnt="4"/>
      <dgm:spPr/>
    </dgm:pt>
    <dgm:pt modelId="{DB525A4E-E0B0-4C2A-A689-A534AA1CABA4}" type="pres">
      <dgm:prSet presAssocID="{82F71937-5B2C-4E10-88A3-4FB604B54384}" presName="root2" presStyleCnt="0"/>
      <dgm:spPr/>
    </dgm:pt>
    <dgm:pt modelId="{C1344585-F019-40B5-AB54-77F4F34A175C}" type="pres">
      <dgm:prSet presAssocID="{82F71937-5B2C-4E10-88A3-4FB604B54384}" presName="LevelTwoTextNode" presStyleLbl="node2" presStyleIdx="1" presStyleCnt="4">
        <dgm:presLayoutVars>
          <dgm:chPref val="3"/>
        </dgm:presLayoutVars>
      </dgm:prSet>
      <dgm:spPr/>
    </dgm:pt>
    <dgm:pt modelId="{39A0485D-169A-43B0-B83E-CFCD1315C30B}" type="pres">
      <dgm:prSet presAssocID="{82F71937-5B2C-4E10-88A3-4FB604B54384}" presName="level3hierChild" presStyleCnt="0"/>
      <dgm:spPr/>
    </dgm:pt>
    <dgm:pt modelId="{B3A6D0B4-979C-4734-8513-0725A375888D}" type="pres">
      <dgm:prSet presAssocID="{B65EF7C3-ECE2-489A-8E6C-82C3AB9BA87C}" presName="conn2-1" presStyleLbl="parChTrans1D2" presStyleIdx="2" presStyleCnt="4"/>
      <dgm:spPr/>
    </dgm:pt>
    <dgm:pt modelId="{F1A2C548-FFC7-443D-9473-EB7EDA0E061D}" type="pres">
      <dgm:prSet presAssocID="{B65EF7C3-ECE2-489A-8E6C-82C3AB9BA87C}" presName="connTx" presStyleLbl="parChTrans1D2" presStyleIdx="2" presStyleCnt="4"/>
      <dgm:spPr/>
    </dgm:pt>
    <dgm:pt modelId="{DA3D93E2-57E1-4927-A72F-6212CD851E08}" type="pres">
      <dgm:prSet presAssocID="{22340152-044B-4D59-96EA-2F64F8B81916}" presName="root2" presStyleCnt="0"/>
      <dgm:spPr/>
    </dgm:pt>
    <dgm:pt modelId="{C6531FFF-F4E2-4B96-AA92-67370DCC8E26}" type="pres">
      <dgm:prSet presAssocID="{22340152-044B-4D59-96EA-2F64F8B81916}" presName="LevelTwoTextNode" presStyleLbl="node2" presStyleIdx="2" presStyleCnt="4">
        <dgm:presLayoutVars>
          <dgm:chPref val="3"/>
        </dgm:presLayoutVars>
      </dgm:prSet>
      <dgm:spPr/>
    </dgm:pt>
    <dgm:pt modelId="{140BA9FE-80C7-4422-9991-2CDB101C5418}" type="pres">
      <dgm:prSet presAssocID="{22340152-044B-4D59-96EA-2F64F8B81916}" presName="level3hierChild" presStyleCnt="0"/>
      <dgm:spPr/>
    </dgm:pt>
    <dgm:pt modelId="{F8C10F2A-FE1E-435E-8A09-992BA8B4C1C5}" type="pres">
      <dgm:prSet presAssocID="{2867F821-CEC9-4C51-B52F-606CB81F739F}" presName="conn2-1" presStyleLbl="parChTrans1D2" presStyleIdx="3" presStyleCnt="4"/>
      <dgm:spPr/>
    </dgm:pt>
    <dgm:pt modelId="{C0561A7D-31B1-4B5A-ABD5-A3E63619DE7E}" type="pres">
      <dgm:prSet presAssocID="{2867F821-CEC9-4C51-B52F-606CB81F739F}" presName="connTx" presStyleLbl="parChTrans1D2" presStyleIdx="3" presStyleCnt="4"/>
      <dgm:spPr/>
    </dgm:pt>
    <dgm:pt modelId="{D5D08B67-B76A-4FCB-9AA1-8A106A69FDB1}" type="pres">
      <dgm:prSet presAssocID="{648D1FBB-4784-4C41-99FE-CF75C8093506}" presName="root2" presStyleCnt="0"/>
      <dgm:spPr/>
    </dgm:pt>
    <dgm:pt modelId="{1788EADD-0988-4475-9CB9-946D0C7CE4EF}" type="pres">
      <dgm:prSet presAssocID="{648D1FBB-4784-4C41-99FE-CF75C8093506}" presName="LevelTwoTextNode" presStyleLbl="node2" presStyleIdx="3" presStyleCnt="4" custScaleX="101054" custScaleY="101323">
        <dgm:presLayoutVars>
          <dgm:chPref val="3"/>
        </dgm:presLayoutVars>
      </dgm:prSet>
      <dgm:spPr/>
    </dgm:pt>
    <dgm:pt modelId="{C283B9F0-329D-4FD2-8577-50FCF7789C12}" type="pres">
      <dgm:prSet presAssocID="{648D1FBB-4784-4C41-99FE-CF75C8093506}" presName="level3hierChild" presStyleCnt="0"/>
      <dgm:spPr/>
    </dgm:pt>
  </dgm:ptLst>
  <dgm:cxnLst>
    <dgm:cxn modelId="{A3E3F301-09B5-4A80-B74F-C0B383B370E5}" type="presOf" srcId="{648D1FBB-4784-4C41-99FE-CF75C8093506}" destId="{1788EADD-0988-4475-9CB9-946D0C7CE4EF}" srcOrd="0" destOrd="0" presId="urn:microsoft.com/office/officeart/2008/layout/HorizontalMultiLevelHierarchy"/>
    <dgm:cxn modelId="{CB10C70C-5A9A-402D-9632-9828FFE882ED}" type="presOf" srcId="{B65EF7C3-ECE2-489A-8E6C-82C3AB9BA87C}" destId="{F1A2C548-FFC7-443D-9473-EB7EDA0E061D}" srcOrd="1" destOrd="0" presId="urn:microsoft.com/office/officeart/2008/layout/HorizontalMultiLevelHierarchy"/>
    <dgm:cxn modelId="{E7F6DE14-E229-45FD-B431-52AC440B2BF8}" srcId="{14D6D59D-182D-4CED-842A-6F597F9997D5}" destId="{59348972-0D38-4B92-8964-8D5D35420DEB}" srcOrd="0" destOrd="0" parTransId="{0702D991-5F1A-4D11-B60F-8031278774A5}" sibTransId="{67775FA7-8FD9-4A12-A4E4-F0681B79E06E}"/>
    <dgm:cxn modelId="{0CE7091F-D27E-4BF2-A5E5-202E9D1E3D02}" type="presOf" srcId="{59348972-0D38-4B92-8964-8D5D35420DEB}" destId="{2DDAF46A-0C18-4569-8B27-71DB657B5FCC}" srcOrd="0" destOrd="0" presId="urn:microsoft.com/office/officeart/2008/layout/HorizontalMultiLevelHierarchy"/>
    <dgm:cxn modelId="{2155D81F-CF10-4C8D-8504-576E74943C60}" type="presOf" srcId="{82F71937-5B2C-4E10-88A3-4FB604B54384}" destId="{C1344585-F019-40B5-AB54-77F4F34A175C}" srcOrd="0" destOrd="0" presId="urn:microsoft.com/office/officeart/2008/layout/HorizontalMultiLevelHierarchy"/>
    <dgm:cxn modelId="{D6B62526-F1B0-461F-B412-6304DFC86853}" type="presOf" srcId="{12A66373-1156-4D42-83F9-AD52CA33D91E}" destId="{FF0FF8BD-E141-45A7-BB18-463729BED18F}" srcOrd="1" destOrd="0" presId="urn:microsoft.com/office/officeart/2008/layout/HorizontalMultiLevelHierarchy"/>
    <dgm:cxn modelId="{59E74A3E-49A9-4470-9C84-2D8549AEA35E}" type="presOf" srcId="{C97600FD-4107-455A-8B48-3FC465733B24}" destId="{169BC770-2986-410A-99D2-9F28899C576A}" srcOrd="1" destOrd="0" presId="urn:microsoft.com/office/officeart/2008/layout/HorizontalMultiLevelHierarchy"/>
    <dgm:cxn modelId="{86E7A25E-45A2-4F7A-B400-B37C35A3AB32}" type="presOf" srcId="{C97600FD-4107-455A-8B48-3FC465733B24}" destId="{B73AB75E-0B18-4F68-AE65-86C6F96EA778}" srcOrd="0" destOrd="0" presId="urn:microsoft.com/office/officeart/2008/layout/HorizontalMultiLevelHierarchy"/>
    <dgm:cxn modelId="{992B1543-2885-4C58-825A-095A13EF6A53}" srcId="{59348972-0D38-4B92-8964-8D5D35420DEB}" destId="{22340152-044B-4D59-96EA-2F64F8B81916}" srcOrd="2" destOrd="0" parTransId="{B65EF7C3-ECE2-489A-8E6C-82C3AB9BA87C}" sibTransId="{40DF5829-D78D-495F-BDE9-A85F54D1F123}"/>
    <dgm:cxn modelId="{33AA1E64-273A-479B-A99C-AD4F0AB799A3}" type="presOf" srcId="{22340152-044B-4D59-96EA-2F64F8B81916}" destId="{C6531FFF-F4E2-4B96-AA92-67370DCC8E26}" srcOrd="0" destOrd="0" presId="urn:microsoft.com/office/officeart/2008/layout/HorizontalMultiLevelHierarchy"/>
    <dgm:cxn modelId="{E5B27764-BB6C-49D4-89E3-2CC15A860DF0}" type="presOf" srcId="{F6C7C550-1AD1-40A7-AAE9-DC6FDCE43A06}" destId="{29FAE6AF-0C40-4294-929B-848A13F0EC4E}" srcOrd="0" destOrd="0" presId="urn:microsoft.com/office/officeart/2008/layout/HorizontalMultiLevelHierarchy"/>
    <dgm:cxn modelId="{D4D53B6E-1420-4808-AE90-CF5C2A6367E7}" type="presOf" srcId="{2867F821-CEC9-4C51-B52F-606CB81F739F}" destId="{C0561A7D-31B1-4B5A-ABD5-A3E63619DE7E}" srcOrd="1" destOrd="0" presId="urn:microsoft.com/office/officeart/2008/layout/HorizontalMultiLevelHierarchy"/>
    <dgm:cxn modelId="{9DF58E4F-A2FB-48B3-B3A6-D329247A8869}" type="presOf" srcId="{14D6D59D-182D-4CED-842A-6F597F9997D5}" destId="{03449589-9C85-4F68-BF12-F6751151DF9B}" srcOrd="0" destOrd="0" presId="urn:microsoft.com/office/officeart/2008/layout/HorizontalMultiLevelHierarchy"/>
    <dgm:cxn modelId="{79D58F72-67E1-4132-A77E-039055961F8C}" srcId="{59348972-0D38-4B92-8964-8D5D35420DEB}" destId="{F6C7C550-1AD1-40A7-AAE9-DC6FDCE43A06}" srcOrd="0" destOrd="0" parTransId="{12A66373-1156-4D42-83F9-AD52CA33D91E}" sibTransId="{CFBF1133-8B74-4149-AB18-FB5E212E8002}"/>
    <dgm:cxn modelId="{757C1382-DD0D-4710-9683-170921967A4D}" type="presOf" srcId="{B65EF7C3-ECE2-489A-8E6C-82C3AB9BA87C}" destId="{B3A6D0B4-979C-4734-8513-0725A375888D}" srcOrd="0" destOrd="0" presId="urn:microsoft.com/office/officeart/2008/layout/HorizontalMultiLevelHierarchy"/>
    <dgm:cxn modelId="{8AFFA4A5-3380-453D-88A3-FE7FAF7E650B}" srcId="{59348972-0D38-4B92-8964-8D5D35420DEB}" destId="{82F71937-5B2C-4E10-88A3-4FB604B54384}" srcOrd="1" destOrd="0" parTransId="{C97600FD-4107-455A-8B48-3FC465733B24}" sibTransId="{2A43D221-5528-45F7-BF10-9798D5D1CD4E}"/>
    <dgm:cxn modelId="{8640C4DB-9A5A-4817-B324-9DC4FAD65CDC}" type="presOf" srcId="{12A66373-1156-4D42-83F9-AD52CA33D91E}" destId="{04987483-EE38-4C3C-B785-361E86661859}" srcOrd="0" destOrd="0" presId="urn:microsoft.com/office/officeart/2008/layout/HorizontalMultiLevelHierarchy"/>
    <dgm:cxn modelId="{6720CFE1-5277-4CFB-8F7D-3041F83D61D5}" type="presOf" srcId="{2867F821-CEC9-4C51-B52F-606CB81F739F}" destId="{F8C10F2A-FE1E-435E-8A09-992BA8B4C1C5}" srcOrd="0" destOrd="0" presId="urn:microsoft.com/office/officeart/2008/layout/HorizontalMultiLevelHierarchy"/>
    <dgm:cxn modelId="{0768FAEE-C207-4420-9F09-868FFB50DD66}" srcId="{59348972-0D38-4B92-8964-8D5D35420DEB}" destId="{648D1FBB-4784-4C41-99FE-CF75C8093506}" srcOrd="3" destOrd="0" parTransId="{2867F821-CEC9-4C51-B52F-606CB81F739F}" sibTransId="{4107ECDA-7977-425E-B5F4-7A430AAB724B}"/>
    <dgm:cxn modelId="{EE15F774-0130-40A5-86E9-E0D2E57DBA21}" type="presParOf" srcId="{03449589-9C85-4F68-BF12-F6751151DF9B}" destId="{1765FB8B-D672-4434-ABDA-FD6D03DEE8A6}" srcOrd="0" destOrd="0" presId="urn:microsoft.com/office/officeart/2008/layout/HorizontalMultiLevelHierarchy"/>
    <dgm:cxn modelId="{5E8805B4-4F57-45E0-9C96-DB13F94DF804}" type="presParOf" srcId="{1765FB8B-D672-4434-ABDA-FD6D03DEE8A6}" destId="{2DDAF46A-0C18-4569-8B27-71DB657B5FCC}" srcOrd="0" destOrd="0" presId="urn:microsoft.com/office/officeart/2008/layout/HorizontalMultiLevelHierarchy"/>
    <dgm:cxn modelId="{56951D18-FEA7-4D72-9F22-AF581BC73932}" type="presParOf" srcId="{1765FB8B-D672-4434-ABDA-FD6D03DEE8A6}" destId="{BD271666-F691-41FA-AD2C-3A883DE65071}" srcOrd="1" destOrd="0" presId="urn:microsoft.com/office/officeart/2008/layout/HorizontalMultiLevelHierarchy"/>
    <dgm:cxn modelId="{88668441-8B40-4F02-8752-49704C66BFBF}" type="presParOf" srcId="{BD271666-F691-41FA-AD2C-3A883DE65071}" destId="{04987483-EE38-4C3C-B785-361E86661859}" srcOrd="0" destOrd="0" presId="urn:microsoft.com/office/officeart/2008/layout/HorizontalMultiLevelHierarchy"/>
    <dgm:cxn modelId="{FBB3EC4A-3B5E-4AEF-A20E-A4A3D0B39E75}" type="presParOf" srcId="{04987483-EE38-4C3C-B785-361E86661859}" destId="{FF0FF8BD-E141-45A7-BB18-463729BED18F}" srcOrd="0" destOrd="0" presId="urn:microsoft.com/office/officeart/2008/layout/HorizontalMultiLevelHierarchy"/>
    <dgm:cxn modelId="{A15C90CC-E032-4322-99C7-0131F00EA791}" type="presParOf" srcId="{BD271666-F691-41FA-AD2C-3A883DE65071}" destId="{C9ED63E0-2BED-488E-9ECE-EC2DED77AA10}" srcOrd="1" destOrd="0" presId="urn:microsoft.com/office/officeart/2008/layout/HorizontalMultiLevelHierarchy"/>
    <dgm:cxn modelId="{D3F2E693-3C65-417D-BBC7-A39B14CA84B8}" type="presParOf" srcId="{C9ED63E0-2BED-488E-9ECE-EC2DED77AA10}" destId="{29FAE6AF-0C40-4294-929B-848A13F0EC4E}" srcOrd="0" destOrd="0" presId="urn:microsoft.com/office/officeart/2008/layout/HorizontalMultiLevelHierarchy"/>
    <dgm:cxn modelId="{D61B18E3-75D4-4B3A-83BA-7663FB6C8369}" type="presParOf" srcId="{C9ED63E0-2BED-488E-9ECE-EC2DED77AA10}" destId="{DDCEC675-FA59-4210-A90C-1A610929B393}" srcOrd="1" destOrd="0" presId="urn:microsoft.com/office/officeart/2008/layout/HorizontalMultiLevelHierarchy"/>
    <dgm:cxn modelId="{A1A32BB6-7B86-4456-A4B7-DD7ACFC09B8C}" type="presParOf" srcId="{BD271666-F691-41FA-AD2C-3A883DE65071}" destId="{B73AB75E-0B18-4F68-AE65-86C6F96EA778}" srcOrd="2" destOrd="0" presId="urn:microsoft.com/office/officeart/2008/layout/HorizontalMultiLevelHierarchy"/>
    <dgm:cxn modelId="{BB80512D-6B24-45FE-9B78-1C682C661C11}" type="presParOf" srcId="{B73AB75E-0B18-4F68-AE65-86C6F96EA778}" destId="{169BC770-2986-410A-99D2-9F28899C576A}" srcOrd="0" destOrd="0" presId="urn:microsoft.com/office/officeart/2008/layout/HorizontalMultiLevelHierarchy"/>
    <dgm:cxn modelId="{BDA1CA08-89C4-4CAA-BEDC-97C7D7A983A9}" type="presParOf" srcId="{BD271666-F691-41FA-AD2C-3A883DE65071}" destId="{DB525A4E-E0B0-4C2A-A689-A534AA1CABA4}" srcOrd="3" destOrd="0" presId="urn:microsoft.com/office/officeart/2008/layout/HorizontalMultiLevelHierarchy"/>
    <dgm:cxn modelId="{FAC1983B-3606-4242-8230-6175BDA06612}" type="presParOf" srcId="{DB525A4E-E0B0-4C2A-A689-A534AA1CABA4}" destId="{C1344585-F019-40B5-AB54-77F4F34A175C}" srcOrd="0" destOrd="0" presId="urn:microsoft.com/office/officeart/2008/layout/HorizontalMultiLevelHierarchy"/>
    <dgm:cxn modelId="{1B99C3D8-FF3C-4333-BA27-4D0D6D7EA72D}" type="presParOf" srcId="{DB525A4E-E0B0-4C2A-A689-A534AA1CABA4}" destId="{39A0485D-169A-43B0-B83E-CFCD1315C30B}" srcOrd="1" destOrd="0" presId="urn:microsoft.com/office/officeart/2008/layout/HorizontalMultiLevelHierarchy"/>
    <dgm:cxn modelId="{8BCB3AC0-1128-45A8-9866-EE78D746E96B}" type="presParOf" srcId="{BD271666-F691-41FA-AD2C-3A883DE65071}" destId="{B3A6D0B4-979C-4734-8513-0725A375888D}" srcOrd="4" destOrd="0" presId="urn:microsoft.com/office/officeart/2008/layout/HorizontalMultiLevelHierarchy"/>
    <dgm:cxn modelId="{BD0C8A66-383A-4B5E-B5C9-95FC248EC2D1}" type="presParOf" srcId="{B3A6D0B4-979C-4734-8513-0725A375888D}" destId="{F1A2C548-FFC7-443D-9473-EB7EDA0E061D}" srcOrd="0" destOrd="0" presId="urn:microsoft.com/office/officeart/2008/layout/HorizontalMultiLevelHierarchy"/>
    <dgm:cxn modelId="{C3E81CEC-D80D-416C-B88B-477AB1B0782B}" type="presParOf" srcId="{BD271666-F691-41FA-AD2C-3A883DE65071}" destId="{DA3D93E2-57E1-4927-A72F-6212CD851E08}" srcOrd="5" destOrd="0" presId="urn:microsoft.com/office/officeart/2008/layout/HorizontalMultiLevelHierarchy"/>
    <dgm:cxn modelId="{AAE6C785-2991-4DF7-913D-8EF62186A483}" type="presParOf" srcId="{DA3D93E2-57E1-4927-A72F-6212CD851E08}" destId="{C6531FFF-F4E2-4B96-AA92-67370DCC8E26}" srcOrd="0" destOrd="0" presId="urn:microsoft.com/office/officeart/2008/layout/HorizontalMultiLevelHierarchy"/>
    <dgm:cxn modelId="{A55CA17E-6460-41C3-913B-CF83C962FDFA}" type="presParOf" srcId="{DA3D93E2-57E1-4927-A72F-6212CD851E08}" destId="{140BA9FE-80C7-4422-9991-2CDB101C5418}" srcOrd="1" destOrd="0" presId="urn:microsoft.com/office/officeart/2008/layout/HorizontalMultiLevelHierarchy"/>
    <dgm:cxn modelId="{818CF7F8-2F4E-4FCC-AEF0-DFDDB20112F0}" type="presParOf" srcId="{BD271666-F691-41FA-AD2C-3A883DE65071}" destId="{F8C10F2A-FE1E-435E-8A09-992BA8B4C1C5}" srcOrd="6" destOrd="0" presId="urn:microsoft.com/office/officeart/2008/layout/HorizontalMultiLevelHierarchy"/>
    <dgm:cxn modelId="{A570E466-A0CE-44A7-A9C7-8D57FE5DFE15}" type="presParOf" srcId="{F8C10F2A-FE1E-435E-8A09-992BA8B4C1C5}" destId="{C0561A7D-31B1-4B5A-ABD5-A3E63619DE7E}" srcOrd="0" destOrd="0" presId="urn:microsoft.com/office/officeart/2008/layout/HorizontalMultiLevelHierarchy"/>
    <dgm:cxn modelId="{310F9825-AEB8-40F4-9BD5-356239341795}" type="presParOf" srcId="{BD271666-F691-41FA-AD2C-3A883DE65071}" destId="{D5D08B67-B76A-4FCB-9AA1-8A106A69FDB1}" srcOrd="7" destOrd="0" presId="urn:microsoft.com/office/officeart/2008/layout/HorizontalMultiLevelHierarchy"/>
    <dgm:cxn modelId="{4C49A03F-67DC-4BFB-8739-F935E12833C4}" type="presParOf" srcId="{D5D08B67-B76A-4FCB-9AA1-8A106A69FDB1}" destId="{1788EADD-0988-4475-9CB9-946D0C7CE4EF}" srcOrd="0" destOrd="0" presId="urn:microsoft.com/office/officeart/2008/layout/HorizontalMultiLevelHierarchy"/>
    <dgm:cxn modelId="{32A797D8-146F-4855-9090-FCC5E7F7E9BB}" type="presParOf" srcId="{D5D08B67-B76A-4FCB-9AA1-8A106A69FDB1}" destId="{C283B9F0-329D-4FD2-8577-50FCF7789C12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D6D59D-182D-4CED-842A-6F597F9997D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348972-0D38-4B92-8964-8D5D35420DEB}">
      <dgm:prSet phldrT="[Текст]" custT="1"/>
      <dgm:spPr>
        <a:solidFill>
          <a:srgbClr val="760000"/>
        </a:solidFill>
      </dgm:spPr>
      <dgm:t>
        <a:bodyPr/>
        <a:lstStyle/>
        <a:p>
          <a:r>
            <a:rPr lang="ru-RU" sz="3000" dirty="0">
              <a:latin typeface="Arial" panose="020B0604020202020204" pitchFamily="34" charset="0"/>
              <a:cs typeface="Arial" panose="020B0604020202020204" pitchFamily="34" charset="0"/>
            </a:rPr>
            <a:t>Основные результаты </a:t>
          </a:r>
          <a:r>
            <a:rPr lang="ru-RU" sz="2800" dirty="0">
              <a:latin typeface="Arial" panose="020B0604020202020204" pitchFamily="34" charset="0"/>
              <a:cs typeface="Arial" panose="020B0604020202020204" pitchFamily="34" charset="0"/>
            </a:rPr>
            <a:t>выполнения плана мероприятий:</a:t>
          </a:r>
        </a:p>
      </dgm:t>
    </dgm:pt>
    <dgm:pt modelId="{0702D991-5F1A-4D11-B60F-8031278774A5}" type="parTrans" cxnId="{E7F6DE14-E229-45FD-B431-52AC440B2BF8}">
      <dgm:prSet/>
      <dgm:spPr/>
      <dgm:t>
        <a:bodyPr/>
        <a:lstStyle/>
        <a:p>
          <a:endParaRPr lang="ru-RU"/>
        </a:p>
      </dgm:t>
    </dgm:pt>
    <dgm:pt modelId="{67775FA7-8FD9-4A12-A4E4-F0681B79E06E}" type="sibTrans" cxnId="{E7F6DE14-E229-45FD-B431-52AC440B2BF8}">
      <dgm:prSet/>
      <dgm:spPr/>
      <dgm:t>
        <a:bodyPr/>
        <a:lstStyle/>
        <a:p>
          <a:endParaRPr lang="ru-RU"/>
        </a:p>
      </dgm:t>
    </dgm:pt>
    <dgm:pt modelId="{F6C7C550-1AD1-40A7-AAE9-DC6FDCE43A06}">
      <dgm:prSet phldrT="[Текст]" custT="1"/>
      <dgm:spPr>
        <a:solidFill>
          <a:srgbClr val="760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в обучающих мероприятиях по вопросам противодействия коррупции приняли участие 3 работника Центра;</a:t>
          </a:r>
          <a:endParaRPr lang="ru-RU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A66373-1156-4D42-83F9-AD52CA33D91E}" type="parTrans" cxnId="{79D58F72-67E1-4132-A77E-039055961F8C}">
      <dgm:prSet/>
      <dgm:spPr>
        <a:ln>
          <a:solidFill>
            <a:srgbClr val="760000"/>
          </a:solidFill>
        </a:ln>
      </dgm:spPr>
      <dgm:t>
        <a:bodyPr/>
        <a:lstStyle/>
        <a:p>
          <a:endParaRPr lang="ru-RU"/>
        </a:p>
      </dgm:t>
    </dgm:pt>
    <dgm:pt modelId="{CFBF1133-8B74-4149-AB18-FB5E212E8002}" type="sibTrans" cxnId="{79D58F72-67E1-4132-A77E-039055961F8C}">
      <dgm:prSet/>
      <dgm:spPr/>
      <dgm:t>
        <a:bodyPr/>
        <a:lstStyle/>
        <a:p>
          <a:endParaRPr lang="ru-RU"/>
        </a:p>
      </dgm:t>
    </dgm:pt>
    <dgm:pt modelId="{82F71937-5B2C-4E10-88A3-4FB604B54384}">
      <dgm:prSet phldrT="[Текст]" custT="1"/>
      <dgm:spPr>
        <a:solidFill>
          <a:srgbClr val="760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проведено добровольное тестирование по вопросам противодействия коррупции, в котором приняли </a:t>
          </a:r>
          <a:r>
            <a:rPr lang="ru-RU" sz="1400" b="1">
              <a:latin typeface="Arial" panose="020B0604020202020204" pitchFamily="34" charset="0"/>
              <a:cs typeface="Arial" panose="020B0604020202020204" pitchFamily="34" charset="0"/>
            </a:rPr>
            <a:t>участие 16 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работников Центра;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7600FD-4107-455A-8B48-3FC465733B24}" type="parTrans" cxnId="{8AFFA4A5-3380-453D-88A3-FE7FAF7E650B}">
      <dgm:prSet/>
      <dgm:spPr/>
      <dgm:t>
        <a:bodyPr/>
        <a:lstStyle/>
        <a:p>
          <a:endParaRPr lang="ru-RU"/>
        </a:p>
      </dgm:t>
    </dgm:pt>
    <dgm:pt modelId="{2A43D221-5528-45F7-BF10-9798D5D1CD4E}" type="sibTrans" cxnId="{8AFFA4A5-3380-453D-88A3-FE7FAF7E650B}">
      <dgm:prSet/>
      <dgm:spPr/>
      <dgm:t>
        <a:bodyPr/>
        <a:lstStyle/>
        <a:p>
          <a:endParaRPr lang="ru-RU"/>
        </a:p>
      </dgm:t>
    </dgm:pt>
    <dgm:pt modelId="{648D1FBB-4784-4C41-99FE-CF75C8093506}">
      <dgm:prSet phldrT="[Текст]" custT="1"/>
      <dgm:spPr>
        <a:solidFill>
          <a:srgbClr val="760000"/>
        </a:solidFill>
      </dgm:spPr>
      <dgm:t>
        <a:bodyPr/>
        <a:lstStyle/>
        <a:p>
          <a:pPr lvl="0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информация о коррупционных нарушениях и  случаях склонения работников  Центра к совершению коррупционных нарушений не поступала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67F821-CEC9-4C51-B52F-606CB81F739F}" type="parTrans" cxnId="{0768FAEE-C207-4420-9F09-868FFB50DD66}">
      <dgm:prSet/>
      <dgm:spPr>
        <a:ln>
          <a:solidFill>
            <a:srgbClr val="760000"/>
          </a:solidFill>
        </a:ln>
      </dgm:spPr>
      <dgm:t>
        <a:bodyPr/>
        <a:lstStyle/>
        <a:p>
          <a:endParaRPr lang="ru-RU"/>
        </a:p>
      </dgm:t>
    </dgm:pt>
    <dgm:pt modelId="{4107ECDA-7977-425E-B5F4-7A430AAB724B}" type="sibTrans" cxnId="{0768FAEE-C207-4420-9F09-868FFB50DD66}">
      <dgm:prSet/>
      <dgm:spPr/>
      <dgm:t>
        <a:bodyPr/>
        <a:lstStyle/>
        <a:p>
          <a:endParaRPr lang="ru-RU"/>
        </a:p>
      </dgm:t>
    </dgm:pt>
    <dgm:pt modelId="{03449589-9C85-4F68-BF12-F6751151DF9B}" type="pres">
      <dgm:prSet presAssocID="{14D6D59D-182D-4CED-842A-6F597F9997D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765FB8B-D672-4434-ABDA-FD6D03DEE8A6}" type="pres">
      <dgm:prSet presAssocID="{59348972-0D38-4B92-8964-8D5D35420DEB}" presName="root1" presStyleCnt="0"/>
      <dgm:spPr/>
    </dgm:pt>
    <dgm:pt modelId="{2DDAF46A-0C18-4569-8B27-71DB657B5FCC}" type="pres">
      <dgm:prSet presAssocID="{59348972-0D38-4B92-8964-8D5D35420DEB}" presName="LevelOneTextNode" presStyleLbl="node0" presStyleIdx="0" presStyleCnt="1" custLinFactNeighborX="2956" custLinFactNeighborY="488">
        <dgm:presLayoutVars>
          <dgm:chPref val="3"/>
        </dgm:presLayoutVars>
      </dgm:prSet>
      <dgm:spPr/>
    </dgm:pt>
    <dgm:pt modelId="{BD271666-F691-41FA-AD2C-3A883DE65071}" type="pres">
      <dgm:prSet presAssocID="{59348972-0D38-4B92-8964-8D5D35420DEB}" presName="level2hierChild" presStyleCnt="0"/>
      <dgm:spPr/>
    </dgm:pt>
    <dgm:pt modelId="{04987483-EE38-4C3C-B785-361E86661859}" type="pres">
      <dgm:prSet presAssocID="{12A66373-1156-4D42-83F9-AD52CA33D91E}" presName="conn2-1" presStyleLbl="parChTrans1D2" presStyleIdx="0" presStyleCnt="3"/>
      <dgm:spPr/>
    </dgm:pt>
    <dgm:pt modelId="{FF0FF8BD-E141-45A7-BB18-463729BED18F}" type="pres">
      <dgm:prSet presAssocID="{12A66373-1156-4D42-83F9-AD52CA33D91E}" presName="connTx" presStyleLbl="parChTrans1D2" presStyleIdx="0" presStyleCnt="3"/>
      <dgm:spPr/>
    </dgm:pt>
    <dgm:pt modelId="{C9ED63E0-2BED-488E-9ECE-EC2DED77AA10}" type="pres">
      <dgm:prSet presAssocID="{F6C7C550-1AD1-40A7-AAE9-DC6FDCE43A06}" presName="root2" presStyleCnt="0"/>
      <dgm:spPr/>
    </dgm:pt>
    <dgm:pt modelId="{29FAE6AF-0C40-4294-929B-848A13F0EC4E}" type="pres">
      <dgm:prSet presAssocID="{F6C7C550-1AD1-40A7-AAE9-DC6FDCE43A06}" presName="LevelTwoTextNode" presStyleLbl="node2" presStyleIdx="0" presStyleCnt="3" custLinFactNeighborX="1531" custLinFactNeighborY="-2007">
        <dgm:presLayoutVars>
          <dgm:chPref val="3"/>
        </dgm:presLayoutVars>
      </dgm:prSet>
      <dgm:spPr/>
    </dgm:pt>
    <dgm:pt modelId="{DDCEC675-FA59-4210-A90C-1A610929B393}" type="pres">
      <dgm:prSet presAssocID="{F6C7C550-1AD1-40A7-AAE9-DC6FDCE43A06}" presName="level3hierChild" presStyleCnt="0"/>
      <dgm:spPr/>
    </dgm:pt>
    <dgm:pt modelId="{B73AB75E-0B18-4F68-AE65-86C6F96EA778}" type="pres">
      <dgm:prSet presAssocID="{C97600FD-4107-455A-8B48-3FC465733B24}" presName="conn2-1" presStyleLbl="parChTrans1D2" presStyleIdx="1" presStyleCnt="3"/>
      <dgm:spPr/>
    </dgm:pt>
    <dgm:pt modelId="{169BC770-2986-410A-99D2-9F28899C576A}" type="pres">
      <dgm:prSet presAssocID="{C97600FD-4107-455A-8B48-3FC465733B24}" presName="connTx" presStyleLbl="parChTrans1D2" presStyleIdx="1" presStyleCnt="3"/>
      <dgm:spPr/>
    </dgm:pt>
    <dgm:pt modelId="{DB525A4E-E0B0-4C2A-A689-A534AA1CABA4}" type="pres">
      <dgm:prSet presAssocID="{82F71937-5B2C-4E10-88A3-4FB604B54384}" presName="root2" presStyleCnt="0"/>
      <dgm:spPr/>
    </dgm:pt>
    <dgm:pt modelId="{C1344585-F019-40B5-AB54-77F4F34A175C}" type="pres">
      <dgm:prSet presAssocID="{82F71937-5B2C-4E10-88A3-4FB604B54384}" presName="LevelTwoTextNode" presStyleLbl="node2" presStyleIdx="1" presStyleCnt="3">
        <dgm:presLayoutVars>
          <dgm:chPref val="3"/>
        </dgm:presLayoutVars>
      </dgm:prSet>
      <dgm:spPr/>
    </dgm:pt>
    <dgm:pt modelId="{39A0485D-169A-43B0-B83E-CFCD1315C30B}" type="pres">
      <dgm:prSet presAssocID="{82F71937-5B2C-4E10-88A3-4FB604B54384}" presName="level3hierChild" presStyleCnt="0"/>
      <dgm:spPr/>
    </dgm:pt>
    <dgm:pt modelId="{F8C10F2A-FE1E-435E-8A09-992BA8B4C1C5}" type="pres">
      <dgm:prSet presAssocID="{2867F821-CEC9-4C51-B52F-606CB81F739F}" presName="conn2-1" presStyleLbl="parChTrans1D2" presStyleIdx="2" presStyleCnt="3"/>
      <dgm:spPr/>
    </dgm:pt>
    <dgm:pt modelId="{C0561A7D-31B1-4B5A-ABD5-A3E63619DE7E}" type="pres">
      <dgm:prSet presAssocID="{2867F821-CEC9-4C51-B52F-606CB81F739F}" presName="connTx" presStyleLbl="parChTrans1D2" presStyleIdx="2" presStyleCnt="3"/>
      <dgm:spPr/>
    </dgm:pt>
    <dgm:pt modelId="{D5D08B67-B76A-4FCB-9AA1-8A106A69FDB1}" type="pres">
      <dgm:prSet presAssocID="{648D1FBB-4784-4C41-99FE-CF75C8093506}" presName="root2" presStyleCnt="0"/>
      <dgm:spPr/>
    </dgm:pt>
    <dgm:pt modelId="{1788EADD-0988-4475-9CB9-946D0C7CE4EF}" type="pres">
      <dgm:prSet presAssocID="{648D1FBB-4784-4C41-99FE-CF75C8093506}" presName="LevelTwoTextNode" presStyleLbl="node2" presStyleIdx="2" presStyleCnt="3">
        <dgm:presLayoutVars>
          <dgm:chPref val="3"/>
        </dgm:presLayoutVars>
      </dgm:prSet>
      <dgm:spPr/>
    </dgm:pt>
    <dgm:pt modelId="{C283B9F0-329D-4FD2-8577-50FCF7789C12}" type="pres">
      <dgm:prSet presAssocID="{648D1FBB-4784-4C41-99FE-CF75C8093506}" presName="level3hierChild" presStyleCnt="0"/>
      <dgm:spPr/>
    </dgm:pt>
  </dgm:ptLst>
  <dgm:cxnLst>
    <dgm:cxn modelId="{D00EE102-2AC5-43A8-9A3E-347C9BE25883}" type="presOf" srcId="{82F71937-5B2C-4E10-88A3-4FB604B54384}" destId="{C1344585-F019-40B5-AB54-77F4F34A175C}" srcOrd="0" destOrd="0" presId="urn:microsoft.com/office/officeart/2008/layout/HorizontalMultiLevelHierarchy"/>
    <dgm:cxn modelId="{E7F6DE14-E229-45FD-B431-52AC440B2BF8}" srcId="{14D6D59D-182D-4CED-842A-6F597F9997D5}" destId="{59348972-0D38-4B92-8964-8D5D35420DEB}" srcOrd="0" destOrd="0" parTransId="{0702D991-5F1A-4D11-B60F-8031278774A5}" sibTransId="{67775FA7-8FD9-4A12-A4E4-F0681B79E06E}"/>
    <dgm:cxn modelId="{9EE6285B-EC5B-471E-9262-3C1DC3A884A1}" type="presOf" srcId="{12A66373-1156-4D42-83F9-AD52CA33D91E}" destId="{FF0FF8BD-E141-45A7-BB18-463729BED18F}" srcOrd="1" destOrd="0" presId="urn:microsoft.com/office/officeart/2008/layout/HorizontalMultiLevelHierarchy"/>
    <dgm:cxn modelId="{32AC4B5E-E44E-4210-AC15-57D67D934A55}" type="presOf" srcId="{C97600FD-4107-455A-8B48-3FC465733B24}" destId="{B73AB75E-0B18-4F68-AE65-86C6F96EA778}" srcOrd="0" destOrd="0" presId="urn:microsoft.com/office/officeart/2008/layout/HorizontalMultiLevelHierarchy"/>
    <dgm:cxn modelId="{2065136B-2E6E-4C83-8845-81F99542D541}" type="presOf" srcId="{648D1FBB-4784-4C41-99FE-CF75C8093506}" destId="{1788EADD-0988-4475-9CB9-946D0C7CE4EF}" srcOrd="0" destOrd="0" presId="urn:microsoft.com/office/officeart/2008/layout/HorizontalMultiLevelHierarchy"/>
    <dgm:cxn modelId="{C542B04B-52C6-449B-B46C-E076C04F813D}" type="presOf" srcId="{12A66373-1156-4D42-83F9-AD52CA33D91E}" destId="{04987483-EE38-4C3C-B785-361E86661859}" srcOrd="0" destOrd="0" presId="urn:microsoft.com/office/officeart/2008/layout/HorizontalMultiLevelHierarchy"/>
    <dgm:cxn modelId="{6FE7226E-7B56-4E6D-A85E-2E07FEF815C7}" type="presOf" srcId="{2867F821-CEC9-4C51-B52F-606CB81F739F}" destId="{C0561A7D-31B1-4B5A-ABD5-A3E63619DE7E}" srcOrd="1" destOrd="0" presId="urn:microsoft.com/office/officeart/2008/layout/HorizontalMultiLevelHierarchy"/>
    <dgm:cxn modelId="{4F2FA271-F7C2-4DA1-B732-2B649BA88375}" type="presOf" srcId="{F6C7C550-1AD1-40A7-AAE9-DC6FDCE43A06}" destId="{29FAE6AF-0C40-4294-929B-848A13F0EC4E}" srcOrd="0" destOrd="0" presId="urn:microsoft.com/office/officeart/2008/layout/HorizontalMultiLevelHierarchy"/>
    <dgm:cxn modelId="{79D58F72-67E1-4132-A77E-039055961F8C}" srcId="{59348972-0D38-4B92-8964-8D5D35420DEB}" destId="{F6C7C550-1AD1-40A7-AAE9-DC6FDCE43A06}" srcOrd="0" destOrd="0" parTransId="{12A66373-1156-4D42-83F9-AD52CA33D91E}" sibTransId="{CFBF1133-8B74-4149-AB18-FB5E212E8002}"/>
    <dgm:cxn modelId="{8AFFA4A5-3380-453D-88A3-FE7FAF7E650B}" srcId="{59348972-0D38-4B92-8964-8D5D35420DEB}" destId="{82F71937-5B2C-4E10-88A3-4FB604B54384}" srcOrd="1" destOrd="0" parTransId="{C97600FD-4107-455A-8B48-3FC465733B24}" sibTransId="{2A43D221-5528-45F7-BF10-9798D5D1CD4E}"/>
    <dgm:cxn modelId="{9B4E49B5-D692-4DC0-9D4F-DD57443FF411}" type="presOf" srcId="{14D6D59D-182D-4CED-842A-6F597F9997D5}" destId="{03449589-9C85-4F68-BF12-F6751151DF9B}" srcOrd="0" destOrd="0" presId="urn:microsoft.com/office/officeart/2008/layout/HorizontalMultiLevelHierarchy"/>
    <dgm:cxn modelId="{25EC54BD-1AE3-42C5-8E8E-A59DF27AF4D5}" type="presOf" srcId="{2867F821-CEC9-4C51-B52F-606CB81F739F}" destId="{F8C10F2A-FE1E-435E-8A09-992BA8B4C1C5}" srcOrd="0" destOrd="0" presId="urn:microsoft.com/office/officeart/2008/layout/HorizontalMultiLevelHierarchy"/>
    <dgm:cxn modelId="{0CA94DCF-936F-487E-9490-66F160F578AF}" type="presOf" srcId="{59348972-0D38-4B92-8964-8D5D35420DEB}" destId="{2DDAF46A-0C18-4569-8B27-71DB657B5FCC}" srcOrd="0" destOrd="0" presId="urn:microsoft.com/office/officeart/2008/layout/HorizontalMultiLevelHierarchy"/>
    <dgm:cxn modelId="{274C9CDE-DDC5-4EF3-9A67-591FB6285D68}" type="presOf" srcId="{C97600FD-4107-455A-8B48-3FC465733B24}" destId="{169BC770-2986-410A-99D2-9F28899C576A}" srcOrd="1" destOrd="0" presId="urn:microsoft.com/office/officeart/2008/layout/HorizontalMultiLevelHierarchy"/>
    <dgm:cxn modelId="{0768FAEE-C207-4420-9F09-868FFB50DD66}" srcId="{59348972-0D38-4B92-8964-8D5D35420DEB}" destId="{648D1FBB-4784-4C41-99FE-CF75C8093506}" srcOrd="2" destOrd="0" parTransId="{2867F821-CEC9-4C51-B52F-606CB81F739F}" sibTransId="{4107ECDA-7977-425E-B5F4-7A430AAB724B}"/>
    <dgm:cxn modelId="{BB767CBF-4087-482E-A4FE-BF19054018B5}" type="presParOf" srcId="{03449589-9C85-4F68-BF12-F6751151DF9B}" destId="{1765FB8B-D672-4434-ABDA-FD6D03DEE8A6}" srcOrd="0" destOrd="0" presId="urn:microsoft.com/office/officeart/2008/layout/HorizontalMultiLevelHierarchy"/>
    <dgm:cxn modelId="{62FDA33A-C7E8-4C4E-88E8-B35BA0DA171F}" type="presParOf" srcId="{1765FB8B-D672-4434-ABDA-FD6D03DEE8A6}" destId="{2DDAF46A-0C18-4569-8B27-71DB657B5FCC}" srcOrd="0" destOrd="0" presId="urn:microsoft.com/office/officeart/2008/layout/HorizontalMultiLevelHierarchy"/>
    <dgm:cxn modelId="{77C43813-48BC-4558-8905-462DF9992020}" type="presParOf" srcId="{1765FB8B-D672-4434-ABDA-FD6D03DEE8A6}" destId="{BD271666-F691-41FA-AD2C-3A883DE65071}" srcOrd="1" destOrd="0" presId="urn:microsoft.com/office/officeart/2008/layout/HorizontalMultiLevelHierarchy"/>
    <dgm:cxn modelId="{BADEB0F2-E7E8-4E41-BFA7-37AA49E7F05C}" type="presParOf" srcId="{BD271666-F691-41FA-AD2C-3A883DE65071}" destId="{04987483-EE38-4C3C-B785-361E86661859}" srcOrd="0" destOrd="0" presId="urn:microsoft.com/office/officeart/2008/layout/HorizontalMultiLevelHierarchy"/>
    <dgm:cxn modelId="{A042B77D-36CC-492C-8F09-BB9B20E029CE}" type="presParOf" srcId="{04987483-EE38-4C3C-B785-361E86661859}" destId="{FF0FF8BD-E141-45A7-BB18-463729BED18F}" srcOrd="0" destOrd="0" presId="urn:microsoft.com/office/officeart/2008/layout/HorizontalMultiLevelHierarchy"/>
    <dgm:cxn modelId="{CB3135F8-CB5E-474A-B9EB-D2FABDA8C039}" type="presParOf" srcId="{BD271666-F691-41FA-AD2C-3A883DE65071}" destId="{C9ED63E0-2BED-488E-9ECE-EC2DED77AA10}" srcOrd="1" destOrd="0" presId="urn:microsoft.com/office/officeart/2008/layout/HorizontalMultiLevelHierarchy"/>
    <dgm:cxn modelId="{471FDC1B-1896-48FF-B5CE-FD1233E26B59}" type="presParOf" srcId="{C9ED63E0-2BED-488E-9ECE-EC2DED77AA10}" destId="{29FAE6AF-0C40-4294-929B-848A13F0EC4E}" srcOrd="0" destOrd="0" presId="urn:microsoft.com/office/officeart/2008/layout/HorizontalMultiLevelHierarchy"/>
    <dgm:cxn modelId="{BEA7F394-E977-4EFE-AF8D-9A63ECEE67A8}" type="presParOf" srcId="{C9ED63E0-2BED-488E-9ECE-EC2DED77AA10}" destId="{DDCEC675-FA59-4210-A90C-1A610929B393}" srcOrd="1" destOrd="0" presId="urn:microsoft.com/office/officeart/2008/layout/HorizontalMultiLevelHierarchy"/>
    <dgm:cxn modelId="{6A2648B1-C121-4CD2-9887-D0F1051A3C28}" type="presParOf" srcId="{BD271666-F691-41FA-AD2C-3A883DE65071}" destId="{B73AB75E-0B18-4F68-AE65-86C6F96EA778}" srcOrd="2" destOrd="0" presId="urn:microsoft.com/office/officeart/2008/layout/HorizontalMultiLevelHierarchy"/>
    <dgm:cxn modelId="{347A0350-5004-475E-BB50-9C135D85F774}" type="presParOf" srcId="{B73AB75E-0B18-4F68-AE65-86C6F96EA778}" destId="{169BC770-2986-410A-99D2-9F28899C576A}" srcOrd="0" destOrd="0" presId="urn:microsoft.com/office/officeart/2008/layout/HorizontalMultiLevelHierarchy"/>
    <dgm:cxn modelId="{DBF74269-862B-4777-8C4E-5A6EA8833AA9}" type="presParOf" srcId="{BD271666-F691-41FA-AD2C-3A883DE65071}" destId="{DB525A4E-E0B0-4C2A-A689-A534AA1CABA4}" srcOrd="3" destOrd="0" presId="urn:microsoft.com/office/officeart/2008/layout/HorizontalMultiLevelHierarchy"/>
    <dgm:cxn modelId="{4EB49836-04AF-4722-B11C-E5228F96D763}" type="presParOf" srcId="{DB525A4E-E0B0-4C2A-A689-A534AA1CABA4}" destId="{C1344585-F019-40B5-AB54-77F4F34A175C}" srcOrd="0" destOrd="0" presId="urn:microsoft.com/office/officeart/2008/layout/HorizontalMultiLevelHierarchy"/>
    <dgm:cxn modelId="{E41087F3-CAE6-4638-B66A-6FE7211FF3D3}" type="presParOf" srcId="{DB525A4E-E0B0-4C2A-A689-A534AA1CABA4}" destId="{39A0485D-169A-43B0-B83E-CFCD1315C30B}" srcOrd="1" destOrd="0" presId="urn:microsoft.com/office/officeart/2008/layout/HorizontalMultiLevelHierarchy"/>
    <dgm:cxn modelId="{2F03EFF8-2E21-4AA5-BD75-1E9B2A898013}" type="presParOf" srcId="{BD271666-F691-41FA-AD2C-3A883DE65071}" destId="{F8C10F2A-FE1E-435E-8A09-992BA8B4C1C5}" srcOrd="4" destOrd="0" presId="urn:microsoft.com/office/officeart/2008/layout/HorizontalMultiLevelHierarchy"/>
    <dgm:cxn modelId="{2F69F4B5-5B7E-466A-8B56-FA720CDC4C3D}" type="presParOf" srcId="{F8C10F2A-FE1E-435E-8A09-992BA8B4C1C5}" destId="{C0561A7D-31B1-4B5A-ABD5-A3E63619DE7E}" srcOrd="0" destOrd="0" presId="urn:microsoft.com/office/officeart/2008/layout/HorizontalMultiLevelHierarchy"/>
    <dgm:cxn modelId="{090A506D-4A54-46BA-BDAE-FF36F5D40564}" type="presParOf" srcId="{BD271666-F691-41FA-AD2C-3A883DE65071}" destId="{D5D08B67-B76A-4FCB-9AA1-8A106A69FDB1}" srcOrd="5" destOrd="0" presId="urn:microsoft.com/office/officeart/2008/layout/HorizontalMultiLevelHierarchy"/>
    <dgm:cxn modelId="{B77BEDB0-EE76-4359-8577-D762418A55D5}" type="presParOf" srcId="{D5D08B67-B76A-4FCB-9AA1-8A106A69FDB1}" destId="{1788EADD-0988-4475-9CB9-946D0C7CE4EF}" srcOrd="0" destOrd="0" presId="urn:microsoft.com/office/officeart/2008/layout/HorizontalMultiLevelHierarchy"/>
    <dgm:cxn modelId="{10D98990-8FC0-40D9-80AA-9C0C45B6B1AD}" type="presParOf" srcId="{D5D08B67-B76A-4FCB-9AA1-8A106A69FDB1}" destId="{C283B9F0-329D-4FD2-8577-50FCF7789C12}" srcOrd="1" destOrd="0" presId="urn:microsoft.com/office/officeart/2008/layout/HorizontalMultiLevelHierarchy"/>
  </dgm:cxnLst>
  <dgm:bg>
    <a:noFill/>
  </dgm:bg>
  <dgm:whole>
    <a:ln>
      <a:solidFill>
        <a:srgbClr val="76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10F2A-FE1E-435E-8A09-992BA8B4C1C5}">
      <dsp:nvSpPr>
        <dsp:cNvPr id="0" name=""/>
        <dsp:cNvSpPr/>
      </dsp:nvSpPr>
      <dsp:spPr>
        <a:xfrm>
          <a:off x="2599839" y="3147864"/>
          <a:ext cx="728658" cy="2242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4329" y="0"/>
              </a:lnTo>
              <a:lnTo>
                <a:pt x="364329" y="2242853"/>
              </a:lnTo>
              <a:lnTo>
                <a:pt x="728658" y="2242853"/>
              </a:lnTo>
            </a:path>
          </a:pathLst>
        </a:custGeom>
        <a:noFill/>
        <a:ln w="12700" cap="flat" cmpd="sng" algn="ctr">
          <a:solidFill>
            <a:srgbClr val="76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2905212" y="4210335"/>
        <a:ext cx="117912" cy="117912"/>
      </dsp:txXfrm>
    </dsp:sp>
    <dsp:sp modelId="{B3A6D0B4-979C-4734-8513-0725A375888D}">
      <dsp:nvSpPr>
        <dsp:cNvPr id="0" name=""/>
        <dsp:cNvSpPr/>
      </dsp:nvSpPr>
      <dsp:spPr>
        <a:xfrm>
          <a:off x="2599839" y="3147864"/>
          <a:ext cx="728658" cy="739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4329" y="0"/>
              </a:lnTo>
              <a:lnTo>
                <a:pt x="364329" y="739705"/>
              </a:lnTo>
              <a:lnTo>
                <a:pt x="728658" y="739705"/>
              </a:lnTo>
            </a:path>
          </a:pathLst>
        </a:custGeom>
        <a:noFill/>
        <a:ln w="12700" cap="flat" cmpd="sng" algn="ctr">
          <a:solidFill>
            <a:srgbClr val="76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938211" y="3491759"/>
        <a:ext cx="51915" cy="51915"/>
      </dsp:txXfrm>
    </dsp:sp>
    <dsp:sp modelId="{B73AB75E-0B18-4F68-AE65-86C6F96EA778}">
      <dsp:nvSpPr>
        <dsp:cNvPr id="0" name=""/>
        <dsp:cNvSpPr/>
      </dsp:nvSpPr>
      <dsp:spPr>
        <a:xfrm>
          <a:off x="2599839" y="2392333"/>
          <a:ext cx="728658" cy="755530"/>
        </a:xfrm>
        <a:custGeom>
          <a:avLst/>
          <a:gdLst/>
          <a:ahLst/>
          <a:cxnLst/>
          <a:rect l="0" t="0" r="0" b="0"/>
          <a:pathLst>
            <a:path>
              <a:moveTo>
                <a:pt x="0" y="755530"/>
              </a:moveTo>
              <a:lnTo>
                <a:pt x="364329" y="755530"/>
              </a:lnTo>
              <a:lnTo>
                <a:pt x="364329" y="0"/>
              </a:lnTo>
              <a:lnTo>
                <a:pt x="72865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937927" y="2743857"/>
        <a:ext cx="52482" cy="52482"/>
      </dsp:txXfrm>
    </dsp:sp>
    <dsp:sp modelId="{04987483-EE38-4C3C-B785-361E86661859}">
      <dsp:nvSpPr>
        <dsp:cNvPr id="0" name=""/>
        <dsp:cNvSpPr/>
      </dsp:nvSpPr>
      <dsp:spPr>
        <a:xfrm>
          <a:off x="2599839" y="873090"/>
          <a:ext cx="788726" cy="2274773"/>
        </a:xfrm>
        <a:custGeom>
          <a:avLst/>
          <a:gdLst/>
          <a:ahLst/>
          <a:cxnLst/>
          <a:rect l="0" t="0" r="0" b="0"/>
          <a:pathLst>
            <a:path>
              <a:moveTo>
                <a:pt x="0" y="2274773"/>
              </a:moveTo>
              <a:lnTo>
                <a:pt x="394363" y="2274773"/>
              </a:lnTo>
              <a:lnTo>
                <a:pt x="394363" y="0"/>
              </a:lnTo>
              <a:lnTo>
                <a:pt x="788726" y="0"/>
              </a:lnTo>
            </a:path>
          </a:pathLst>
        </a:custGeom>
        <a:noFill/>
        <a:ln w="12700" cap="flat" cmpd="sng" algn="ctr">
          <a:solidFill>
            <a:srgbClr val="76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2934012" y="1950286"/>
        <a:ext cx="120381" cy="120381"/>
      </dsp:txXfrm>
    </dsp:sp>
    <dsp:sp modelId="{2DDAF46A-0C18-4569-8B27-71DB657B5FCC}">
      <dsp:nvSpPr>
        <dsp:cNvPr id="0" name=""/>
        <dsp:cNvSpPr/>
      </dsp:nvSpPr>
      <dsp:spPr>
        <a:xfrm rot="16200000">
          <a:off x="-1146118" y="2549770"/>
          <a:ext cx="6295729" cy="1196188"/>
        </a:xfrm>
        <a:prstGeom prst="rect">
          <a:avLst/>
        </a:prstGeom>
        <a:solidFill>
          <a:srgbClr val="76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Arial" panose="020B0604020202020204" pitchFamily="34" charset="0"/>
              <a:cs typeface="Arial" panose="020B0604020202020204" pitchFamily="34" charset="0"/>
            </a:rPr>
            <a:t>Основные результаты выполнения плана мероприятий:</a:t>
          </a:r>
        </a:p>
      </dsp:txBody>
      <dsp:txXfrm>
        <a:off x="-1146118" y="2549770"/>
        <a:ext cx="6295729" cy="1196188"/>
      </dsp:txXfrm>
    </dsp:sp>
    <dsp:sp modelId="{29FAE6AF-0C40-4294-929B-848A13F0EC4E}">
      <dsp:nvSpPr>
        <dsp:cNvPr id="0" name=""/>
        <dsp:cNvSpPr/>
      </dsp:nvSpPr>
      <dsp:spPr>
        <a:xfrm>
          <a:off x="3388566" y="274996"/>
          <a:ext cx="3923498" cy="1196188"/>
        </a:xfrm>
        <a:prstGeom prst="rect">
          <a:avLst/>
        </a:prstGeom>
        <a:solidFill>
          <a:srgbClr val="76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подготовлено (актуализировано) 12 локальных актов Центра по вопросам противодействия коррупции;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88566" y="274996"/>
        <a:ext cx="3923498" cy="1196188"/>
      </dsp:txXfrm>
    </dsp:sp>
    <dsp:sp modelId="{C1344585-F019-40B5-AB54-77F4F34A175C}">
      <dsp:nvSpPr>
        <dsp:cNvPr id="0" name=""/>
        <dsp:cNvSpPr/>
      </dsp:nvSpPr>
      <dsp:spPr>
        <a:xfrm>
          <a:off x="3328498" y="1794239"/>
          <a:ext cx="3923498" cy="1196188"/>
        </a:xfrm>
        <a:prstGeom prst="rect">
          <a:avLst/>
        </a:prstGeom>
        <a:solidFill>
          <a:srgbClr val="76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проведена антикоррупционная экспертиза 21 проекта локальных актов Центра;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28498" y="1794239"/>
        <a:ext cx="3923498" cy="1196188"/>
      </dsp:txXfrm>
    </dsp:sp>
    <dsp:sp modelId="{C6531FFF-F4E2-4B96-AA92-67370DCC8E26}">
      <dsp:nvSpPr>
        <dsp:cNvPr id="0" name=""/>
        <dsp:cNvSpPr/>
      </dsp:nvSpPr>
      <dsp:spPr>
        <a:xfrm>
          <a:off x="3328498" y="3289475"/>
          <a:ext cx="3923498" cy="1196188"/>
        </a:xfrm>
        <a:prstGeom prst="rect">
          <a:avLst/>
        </a:prstGeom>
        <a:solidFill>
          <a:srgbClr val="76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проведено 3 индивидуальных и 2 групповые  консультации с работниками Центра по вопросам противодействия коррупции;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28498" y="3289475"/>
        <a:ext cx="3923498" cy="1196188"/>
      </dsp:txXfrm>
    </dsp:sp>
    <dsp:sp modelId="{1788EADD-0988-4475-9CB9-946D0C7CE4EF}">
      <dsp:nvSpPr>
        <dsp:cNvPr id="0" name=""/>
        <dsp:cNvSpPr/>
      </dsp:nvSpPr>
      <dsp:spPr>
        <a:xfrm>
          <a:off x="3328498" y="4784710"/>
          <a:ext cx="3964851" cy="1212014"/>
        </a:xfrm>
        <a:prstGeom prst="rect">
          <a:avLst/>
        </a:prstGeom>
        <a:solidFill>
          <a:srgbClr val="76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антикоррупционная оговорка включена в 333 договора, заключенных Центром с юридическими и физическими лицами; 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28498" y="4784710"/>
        <a:ext cx="3964851" cy="1212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10F2A-FE1E-435E-8A09-992BA8B4C1C5}">
      <dsp:nvSpPr>
        <dsp:cNvPr id="0" name=""/>
        <dsp:cNvSpPr/>
      </dsp:nvSpPr>
      <dsp:spPr>
        <a:xfrm>
          <a:off x="2599834" y="3147864"/>
          <a:ext cx="749340" cy="1495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4670" y="0"/>
              </a:lnTo>
              <a:lnTo>
                <a:pt x="374670" y="1495235"/>
              </a:lnTo>
              <a:lnTo>
                <a:pt x="749340" y="1495235"/>
              </a:lnTo>
            </a:path>
          </a:pathLst>
        </a:custGeom>
        <a:noFill/>
        <a:ln w="12700" cap="flat" cmpd="sng" algn="ctr">
          <a:solidFill>
            <a:srgbClr val="76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932692" y="3853669"/>
        <a:ext cx="83624" cy="83624"/>
      </dsp:txXfrm>
    </dsp:sp>
    <dsp:sp modelId="{B73AB75E-0B18-4F68-AE65-86C6F96EA778}">
      <dsp:nvSpPr>
        <dsp:cNvPr id="0" name=""/>
        <dsp:cNvSpPr/>
      </dsp:nvSpPr>
      <dsp:spPr>
        <a:xfrm>
          <a:off x="2599834" y="3102144"/>
          <a:ext cx="7493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9340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955771" y="3129130"/>
        <a:ext cx="37467" cy="37467"/>
      </dsp:txXfrm>
    </dsp:sp>
    <dsp:sp modelId="{04987483-EE38-4C3C-B785-361E86661859}">
      <dsp:nvSpPr>
        <dsp:cNvPr id="0" name=""/>
        <dsp:cNvSpPr/>
      </dsp:nvSpPr>
      <dsp:spPr>
        <a:xfrm>
          <a:off x="2599834" y="1628621"/>
          <a:ext cx="809409" cy="1519243"/>
        </a:xfrm>
        <a:custGeom>
          <a:avLst/>
          <a:gdLst/>
          <a:ahLst/>
          <a:cxnLst/>
          <a:rect l="0" t="0" r="0" b="0"/>
          <a:pathLst>
            <a:path>
              <a:moveTo>
                <a:pt x="0" y="1519243"/>
              </a:moveTo>
              <a:lnTo>
                <a:pt x="404704" y="1519243"/>
              </a:lnTo>
              <a:lnTo>
                <a:pt x="404704" y="0"/>
              </a:lnTo>
              <a:lnTo>
                <a:pt x="809409" y="0"/>
              </a:lnTo>
            </a:path>
          </a:pathLst>
        </a:custGeom>
        <a:noFill/>
        <a:ln w="12700" cap="flat" cmpd="sng" algn="ctr">
          <a:solidFill>
            <a:srgbClr val="76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2961503" y="2345207"/>
        <a:ext cx="86070" cy="86070"/>
      </dsp:txXfrm>
    </dsp:sp>
    <dsp:sp modelId="{2DDAF46A-0C18-4569-8B27-71DB657B5FCC}">
      <dsp:nvSpPr>
        <dsp:cNvPr id="0" name=""/>
        <dsp:cNvSpPr/>
      </dsp:nvSpPr>
      <dsp:spPr>
        <a:xfrm rot="16200000">
          <a:off x="-1146124" y="2549770"/>
          <a:ext cx="6295729" cy="1196188"/>
        </a:xfrm>
        <a:prstGeom prst="rect">
          <a:avLst/>
        </a:prstGeom>
        <a:solidFill>
          <a:srgbClr val="76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latin typeface="Arial" panose="020B0604020202020204" pitchFamily="34" charset="0"/>
              <a:cs typeface="Arial" panose="020B0604020202020204" pitchFamily="34" charset="0"/>
            </a:rPr>
            <a:t>Основные результаты </a:t>
          </a:r>
          <a:r>
            <a:rPr lang="ru-RU" sz="2800" kern="1200" dirty="0">
              <a:latin typeface="Arial" panose="020B0604020202020204" pitchFamily="34" charset="0"/>
              <a:cs typeface="Arial" panose="020B0604020202020204" pitchFamily="34" charset="0"/>
            </a:rPr>
            <a:t>выполнения плана мероприятий:</a:t>
          </a:r>
        </a:p>
      </dsp:txBody>
      <dsp:txXfrm>
        <a:off x="-1146124" y="2549770"/>
        <a:ext cx="6295729" cy="1196188"/>
      </dsp:txXfrm>
    </dsp:sp>
    <dsp:sp modelId="{29FAE6AF-0C40-4294-929B-848A13F0EC4E}">
      <dsp:nvSpPr>
        <dsp:cNvPr id="0" name=""/>
        <dsp:cNvSpPr/>
      </dsp:nvSpPr>
      <dsp:spPr>
        <a:xfrm>
          <a:off x="3409243" y="1030527"/>
          <a:ext cx="3923498" cy="1196188"/>
        </a:xfrm>
        <a:prstGeom prst="rect">
          <a:avLst/>
        </a:prstGeom>
        <a:solidFill>
          <a:srgbClr val="76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в обучающих мероприятиях по вопросам противодействия коррупции приняли участие 3 работника Центра;</a:t>
          </a:r>
          <a:endParaRPr lang="ru-RU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09243" y="1030527"/>
        <a:ext cx="3923498" cy="1196188"/>
      </dsp:txXfrm>
    </dsp:sp>
    <dsp:sp modelId="{C1344585-F019-40B5-AB54-77F4F34A175C}">
      <dsp:nvSpPr>
        <dsp:cNvPr id="0" name=""/>
        <dsp:cNvSpPr/>
      </dsp:nvSpPr>
      <dsp:spPr>
        <a:xfrm>
          <a:off x="3349174" y="2549770"/>
          <a:ext cx="3923498" cy="1196188"/>
        </a:xfrm>
        <a:prstGeom prst="rect">
          <a:avLst/>
        </a:prstGeom>
        <a:solidFill>
          <a:srgbClr val="76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проведено добровольное тестирование по вопросам противодействия коррупции, в котором приняли </a:t>
          </a:r>
          <a:r>
            <a:rPr lang="ru-RU" sz="1400" b="1" kern="1200">
              <a:latin typeface="Arial" panose="020B0604020202020204" pitchFamily="34" charset="0"/>
              <a:cs typeface="Arial" panose="020B0604020202020204" pitchFamily="34" charset="0"/>
            </a:rPr>
            <a:t>участие 16 </a:t>
          </a: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работников Центра;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9174" y="2549770"/>
        <a:ext cx="3923498" cy="1196188"/>
      </dsp:txXfrm>
    </dsp:sp>
    <dsp:sp modelId="{1788EADD-0988-4475-9CB9-946D0C7CE4EF}">
      <dsp:nvSpPr>
        <dsp:cNvPr id="0" name=""/>
        <dsp:cNvSpPr/>
      </dsp:nvSpPr>
      <dsp:spPr>
        <a:xfrm>
          <a:off x="3349174" y="4045005"/>
          <a:ext cx="3923498" cy="1196188"/>
        </a:xfrm>
        <a:prstGeom prst="rect">
          <a:avLst/>
        </a:prstGeom>
        <a:solidFill>
          <a:srgbClr val="76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информация о коррупционных нарушениях и  случаях склонения работников  Центра к совершению коррупционных нарушений не поступала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9174" y="4045005"/>
        <a:ext cx="3923498" cy="1196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72211" cy="69035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386039" y="2685449"/>
            <a:ext cx="4735630" cy="1472665"/>
          </a:xfrm>
        </p:spPr>
        <p:txBody>
          <a:bodyPr anchor="b">
            <a:noAutofit/>
          </a:bodyPr>
          <a:lstStyle>
            <a:lvl1pPr algn="l">
              <a:defRPr sz="2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Отчет о результатах </a:t>
            </a:r>
            <a:br>
              <a:rPr lang="ru-RU" dirty="0"/>
            </a:br>
            <a:r>
              <a:rPr lang="ru-RU" dirty="0"/>
              <a:t>деятельности учреждения </a:t>
            </a:r>
            <a:br>
              <a:rPr lang="ru-RU" dirty="0"/>
            </a:br>
            <a:r>
              <a:rPr lang="ru-RU" dirty="0"/>
              <a:t>за 2018 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6039" y="4485373"/>
            <a:ext cx="4225489" cy="101065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9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0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5614" y="462580"/>
            <a:ext cx="8584602" cy="839096"/>
          </a:xfrm>
        </p:spPr>
        <p:txBody>
          <a:bodyPr>
            <a:normAutofit/>
          </a:bodyPr>
          <a:lstStyle>
            <a:lvl1pPr>
              <a:defRPr sz="32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5614" y="1825625"/>
            <a:ext cx="10230522" cy="4351338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6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D5F70-8C81-6940-A72C-F9AE3BE0E418}" type="datetimeFigureOut">
              <a:rPr lang="ru-RU" smtClean="0"/>
              <a:t>10.01.2024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E8E81-3460-6147-8FBC-904E7E6AF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9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"/>
            <a:ext cx="12192000" cy="6858452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893902" y="2152049"/>
            <a:ext cx="4735630" cy="29429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hangingPunct="0"/>
            <a:r>
              <a:rPr lang="ru-RU" sz="28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Отчет о выполнении плана  мероприятий по противодействию коррупции </a:t>
            </a:r>
          </a:p>
          <a:p>
            <a:pPr algn="ctr" hangingPunct="0"/>
            <a:r>
              <a:rPr lang="ru-RU" sz="28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ГАУ «Областной центр реабилитации инвалидов» на 2021- 2024 годы</a:t>
            </a:r>
            <a:br>
              <a:rPr lang="ru-RU" sz="28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за 2023 год</a:t>
            </a:r>
          </a:p>
        </p:txBody>
      </p:sp>
    </p:spTree>
    <p:extLst>
      <p:ext uri="{BB962C8B-B14F-4D97-AF65-F5344CB8AC3E}">
        <p14:creationId xmlns:p14="http://schemas.microsoft.com/office/powerpoint/2010/main" val="290868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33894803"/>
              </p:ext>
            </p:extLst>
          </p:nvPr>
        </p:nvGraphicFramePr>
        <p:xfrm>
          <a:off x="2116667" y="435271"/>
          <a:ext cx="8640960" cy="6295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5456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82548085"/>
              </p:ext>
            </p:extLst>
          </p:nvPr>
        </p:nvGraphicFramePr>
        <p:xfrm>
          <a:off x="1608667" y="325204"/>
          <a:ext cx="8640960" cy="6295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38875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8" id="{A72AD2D5-5BD6-8140-8A81-3C411B4DAD28}" vid="{1E396C37-B4A1-3A43-90CE-FE92ADE2205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презентации_ОЦРИ</Template>
  <TotalTime>18</TotalTime>
  <Words>132</Words>
  <Application>Microsoft Office PowerPoint</Application>
  <PresentationFormat>Широкоэкранный</PresentationFormat>
  <Paragraphs>11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Liberation Serif</vt:lpstr>
      <vt:lpstr>Тема Office</vt:lpstr>
      <vt:lpstr>Отчет о выполнении плана  мероприятий по противодействию коррупции  ГАУ «Областной центр реабилитации инвалидов» на 2021- 2024 годы  за 2023 год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Вячеславовна Ахметьзянова</dc:creator>
  <cp:lastModifiedBy>Александра Смагина</cp:lastModifiedBy>
  <cp:revision>4</cp:revision>
  <dcterms:created xsi:type="dcterms:W3CDTF">2020-03-02T06:53:05Z</dcterms:created>
  <dcterms:modified xsi:type="dcterms:W3CDTF">2024-01-10T05:39:51Z</dcterms:modified>
</cp:coreProperties>
</file>